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38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2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94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00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SPI Master (Mode-0)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synchronous serial communication protocol implementation for embedded systems, developed by student team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2023-EE-173                                                   2023-EE-181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2023-EE-185                                                   2023-EE-167.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bg>
      <p:bgPr>
        <a:solidFill>
          <a:srgbClr val="00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21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7924" y="2344222"/>
            <a:ext cx="3843099" cy="480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Verification Plan</a:t>
            </a:r>
            <a:endParaRPr lang="en-US" sz="3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24" y="3055144"/>
            <a:ext cx="768548" cy="17842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6978" y="3208853"/>
            <a:ext cx="192155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Cases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536978" y="3541157"/>
            <a:ext cx="125554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Basic data transfer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1536978" y="3840718"/>
            <a:ext cx="125554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Reset during transfer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536978" y="4140279"/>
            <a:ext cx="125554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Back-to-back transfers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536978" y="4439841"/>
            <a:ext cx="125554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Error conditions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24" y="4839414"/>
            <a:ext cx="768548" cy="14847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6978" y="4993124"/>
            <a:ext cx="192155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Coverage Goals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536978" y="5325428"/>
            <a:ext cx="125554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100% state coverage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1536978" y="5624989"/>
            <a:ext cx="125554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100% transition coverage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1536978" y="5924550"/>
            <a:ext cx="125554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Signal toggle coverage</a:t>
            </a:r>
            <a:endParaRPr lang="en-US" sz="12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24" y="6324124"/>
            <a:ext cx="768548" cy="148470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536978" y="6477833"/>
            <a:ext cx="2399467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Verification Environment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1536978" y="6810137"/>
            <a:ext cx="125554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SystemVerilog testbench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1536978" y="7109698"/>
            <a:ext cx="125554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Self-checking assertions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1536978" y="7409259"/>
            <a:ext cx="125554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regression tests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rgbClr val="00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35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SPI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6018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Serial Peripheral Interface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synchronous serial communication protocol for embedded systems.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526018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4078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Historical Context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54078" y="570809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by Motorola in the mid-1980s.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526018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7249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Wide Application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77249" y="570809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Widely used in modern embedded systems for device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rgbClr val="00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5512356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Literature Review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06051" y="1625918"/>
            <a:ext cx="30480" cy="5998845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23578" y="2106692"/>
            <a:ext cx="661392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58044" y="1873925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40733" y="1915239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608570" y="1846302"/>
            <a:ext cx="6250186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and Implementation of SPI Master Slave Using Verilog HDL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08570" y="2667476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IEEE Conference, 2019. Focused on efficient state machine design and resource optimization.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23578" y="4294584"/>
            <a:ext cx="661392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58044" y="4061817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40733" y="4103132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608570" y="4034195"/>
            <a:ext cx="6250186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FPGA-Based Implementation of SPI Communication Protocol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08570" y="4855369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International Journal, 2020. Emphasized timing optimization and FPGA-specific considerations.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23578" y="6482477"/>
            <a:ext cx="661392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58044" y="6249710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40733" y="6291024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608570" y="6222087"/>
            <a:ext cx="567142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High-Speed SPI Master Controller Design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08570" y="6698813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IEEE Transactions on VLSI Systems. Featured multiple slave support and clock management techniques.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00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88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SPI?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89" y="2137767"/>
            <a:ext cx="4614551" cy="2569488"/>
          </a:xfrm>
          <a:prstGeom prst="roundRect">
            <a:avLst>
              <a:gd name="adj" fmla="val 370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237220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Hardware Implementation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1695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Full-duplex communication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65914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complex addressing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410134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Minimal pin requirements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664191" y="2379064"/>
            <a:ext cx="3172420" cy="1508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6280191" y="4934069"/>
            <a:ext cx="4614550" cy="2206585"/>
          </a:xfrm>
          <a:prstGeom prst="roundRect">
            <a:avLst>
              <a:gd name="adj" fmla="val 431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14624" y="5168503"/>
            <a:ext cx="32358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Wide Industry Support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Sensors and memory devices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514624" y="610112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Display controllers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514624" y="654331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ADCs/DACs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rgbClr val="00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6106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Specifications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 Target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Xilinx Artix-7 FPGA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SystemVerilog implementation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8-bit data width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Mode-0 operation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Clock Specifications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System clock: 100 MHz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SPI clock: 25 MHz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Configurable division ratio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solidFill>
          <a:srgbClr val="00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7410"/>
            <a:ext cx="6609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Interface Specifications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2599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186351"/>
            <a:ext cx="2814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Signals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676769"/>
            <a:ext cx="2814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clk (System clock)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587579" y="4118967"/>
            <a:ext cx="2814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rst_n (Active-low reset)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587579" y="4561165"/>
            <a:ext cx="28142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start (Start transmission)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587579" y="5366266"/>
            <a:ext cx="2814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data_in (8-bit data)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22599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535811" y="3186351"/>
            <a:ext cx="28143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 Signals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535811" y="3676769"/>
            <a:ext cx="28143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mosi (Master Out Slave In)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535811" y="4481870"/>
            <a:ext cx="2814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sclk (Serial Clock)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5535811" y="4924068"/>
            <a:ext cx="2814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cs_n (Chip Select)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5535811" y="5366266"/>
            <a:ext cx="28143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busy/done (Status signals)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rgbClr val="00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60915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Timing Specifications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6" y="6035635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31" y="4447461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745" y="4447461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920" y="6035635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25698" y="2765584"/>
            <a:ext cx="2941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Clock Characteristics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793790" y="3256002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CPOL = 0 (Clock idles low)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793790" y="3754993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CPHA = 0 (Sample on rising edge)</a:t>
            </a:r>
            <a:endParaRPr lang="en-US" sz="1750" dirty="0"/>
          </a:p>
        </p:txBody>
      </p:sp>
      <p:sp>
        <p:nvSpPr>
          <p:cNvPr id="14" name="Text 4"/>
          <p:cNvSpPr/>
          <p:nvPr/>
        </p:nvSpPr>
        <p:spPr>
          <a:xfrm>
            <a:off x="4224576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Setup Time</a:t>
            </a:r>
            <a:endParaRPr lang="en-US" sz="2200" dirty="0"/>
          </a:p>
        </p:txBody>
      </p:sp>
      <p:sp>
        <p:nvSpPr>
          <p:cNvPr id="15" name="Text 5"/>
          <p:cNvSpPr/>
          <p:nvPr/>
        </p:nvSpPr>
        <p:spPr>
          <a:xfrm>
            <a:off x="4139446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2ns minimum before clock edge</a:t>
            </a:r>
            <a:endParaRPr lang="en-US" sz="1750" dirty="0"/>
          </a:p>
        </p:txBody>
      </p:sp>
      <p:sp>
        <p:nvSpPr>
          <p:cNvPr id="16" name="Text 6"/>
          <p:cNvSpPr/>
          <p:nvPr/>
        </p:nvSpPr>
        <p:spPr>
          <a:xfrm>
            <a:off x="7570351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Hold Time</a:t>
            </a:r>
            <a:endParaRPr lang="en-US" sz="2200" dirty="0"/>
          </a:p>
        </p:txBody>
      </p:sp>
      <p:sp>
        <p:nvSpPr>
          <p:cNvPr id="17" name="Text 7"/>
          <p:cNvSpPr/>
          <p:nvPr/>
        </p:nvSpPr>
        <p:spPr>
          <a:xfrm>
            <a:off x="7485221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1ns minimum after clock edge</a:t>
            </a:r>
            <a:endParaRPr lang="en-US" sz="1750" dirty="0"/>
          </a:p>
        </p:txBody>
      </p:sp>
      <p:sp>
        <p:nvSpPr>
          <p:cNvPr id="18" name="Text 8"/>
          <p:cNvSpPr/>
          <p:nvPr/>
        </p:nvSpPr>
        <p:spPr>
          <a:xfrm>
            <a:off x="11204615" y="3627477"/>
            <a:ext cx="2258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Clock to Output</a:t>
            </a:r>
            <a:endParaRPr lang="en-US" sz="2200" dirty="0"/>
          </a:p>
        </p:txBody>
      </p:sp>
      <p:sp>
        <p:nvSpPr>
          <p:cNvPr id="19" name="Text 9"/>
          <p:cNvSpPr/>
          <p:nvPr/>
        </p:nvSpPr>
        <p:spPr>
          <a:xfrm>
            <a:off x="11204615" y="4117896"/>
            <a:ext cx="22582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5ns maximum delay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solidFill>
          <a:srgbClr val="00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90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 Logic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3302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State machine and timing control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28271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Path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28271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Shift register and bit counter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2728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Interface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27289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Signal drivers and receivers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SPI Master connects data_in, start, clk, and rst_n inputs to mosi, sclk, cs_n, busy, and done outputs through a structured architecture.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solidFill>
          <a:srgbClr val="00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 Machine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Wait for start signal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 data into shift register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Send bits serially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Signal done and return to IDLE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408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Heebo Light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Aurangzaib Awan</cp:lastModifiedBy>
  <cp:revision>2</cp:revision>
  <dcterms:created xsi:type="dcterms:W3CDTF">2025-04-14T09:57:52Z</dcterms:created>
  <dcterms:modified xsi:type="dcterms:W3CDTF">2025-04-17T09:39:43Z</dcterms:modified>
</cp:coreProperties>
</file>